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275" r:id="rId40"/>
    <p:sldId id="281" r:id="rId41"/>
    <p:sldId id="279" r:id="rId42"/>
    <p:sldId id="295" r:id="rId43"/>
    <p:sldId id="274" r:id="rId44"/>
    <p:sldId id="276" r:id="rId4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 varScale="1">
        <p:scale>
          <a:sx n="86" d="100"/>
          <a:sy n="86" d="100"/>
        </p:scale>
        <p:origin x="-2586" y="-96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emf"/><Relationship Id="rId4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emf"/><Relationship Id="rId4" Type="http://schemas.openxmlformats.org/officeDocument/2006/relationships/image" Target="../media/image1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7" Type="http://schemas.openxmlformats.org/officeDocument/2006/relationships/image" Target="../media/image206.emf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65" y="1022326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57736" y="1295570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Bragg [-1,1,0]</a:t>
            </a:r>
            <a:r>
              <a:rPr lang="de-DE" sz="1400" dirty="0"/>
              <a:t> </a:t>
            </a:r>
            <a:endParaRPr lang="de-DE" sz="1400" dirty="0" smtClean="0"/>
          </a:p>
          <a:p>
            <a:r>
              <a:rPr lang="en-GB" sz="1400" dirty="0" smtClean="0"/>
              <a:t>J</a:t>
            </a:r>
            <a:r>
              <a:rPr lang="pl-PL" sz="1400" dirty="0" smtClean="0"/>
              <a:t>0</a:t>
            </a:r>
            <a:r>
              <a:rPr lang="pl-PL" sz="1400" dirty="0"/>
              <a:t>: 49.222 +/- 0.113; J1:  7.189 +/- 0.685</a:t>
            </a:r>
            <a:r>
              <a:rPr lang="pl-PL" sz="1400" dirty="0" smtClean="0"/>
              <a:t>;</a:t>
            </a:r>
            <a:endParaRPr lang="en-GB" sz="1400" dirty="0" smtClean="0"/>
          </a:p>
          <a:p>
            <a:endParaRPr lang="en-GB" sz="1400" dirty="0" smtClean="0"/>
          </a:p>
          <a:p>
            <a:r>
              <a:rPr lang="pl-PL" sz="1400" dirty="0" smtClean="0"/>
              <a:t> </a:t>
            </a:r>
            <a:r>
              <a:rPr lang="pl-PL" sz="1400" dirty="0"/>
              <a:t>J2: -12.420 +/- 0.031  </a:t>
            </a:r>
            <a:r>
              <a:rPr lang="pl-PL" sz="1400" dirty="0" smtClean="0"/>
              <a:t>J3</a:t>
            </a:r>
            <a:r>
              <a:rPr lang="pl-PL" sz="1400" dirty="0"/>
              <a:t>:  0.793 +/- 0.054  J4:  1.587 +/- 0.069</a:t>
            </a:r>
            <a:endParaRPr lang="en-GB" sz="1400" dirty="0" smtClean="0"/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234007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123013</TotalTime>
  <Words>1857</Words>
  <Application>Microsoft Office PowerPoint</Application>
  <PresentationFormat>On-screen Show (4:3)</PresentationFormat>
  <Paragraphs>196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PowerPoint Presentation</vt:lpstr>
      <vt:lpstr>PowerPoint Presentation</vt:lpstr>
      <vt:lpstr>PowerPoint Presentation</vt:lpstr>
      <vt:lpstr>Energy dependent misalignment?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228</cp:revision>
  <dcterms:created xsi:type="dcterms:W3CDTF">2014-12-23T10:30:38Z</dcterms:created>
  <dcterms:modified xsi:type="dcterms:W3CDTF">2017-06-16T15:33:19Z</dcterms:modified>
</cp:coreProperties>
</file>